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Transforming VIT into an AI-Powered Smart Campus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1486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Face Recognition System (Work in Progress)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0024" y="3267551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364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Security and Access Control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6590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campus security using facial recognition technology.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259" y="4469249"/>
            <a:ext cx="1482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Attendance Tracking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6827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 attendance tracking for classes and events.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5141" y="5832872"/>
            <a:ext cx="13835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3215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5259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services based on individual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636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First Model: Student e-Portal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9394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Streamlined access to study materials, course schedules, and grades.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483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Enhanced Communication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campus events, announcements, and important notices.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Features of the Student e-Portal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098" y="2340293"/>
            <a:ext cx="3680460" cy="2702362"/>
          </a:xfrm>
          <a:prstGeom prst="roundRect">
            <a:avLst>
              <a:gd name="adj" fmla="val 123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02983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Study Resources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2983" y="3045143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a vast repository of learning materials, including textbooks, lecture notes, and online courses.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443" y="2340293"/>
            <a:ext cx="3680460" cy="2702362"/>
          </a:xfrm>
          <a:prstGeom prst="roundRect">
            <a:avLst>
              <a:gd name="adj" fmla="val 1237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4906328" y="2563178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Campus News and Updates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328" y="3393400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informed about upcoming events, deadlines, and campus-related announcements.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5265539"/>
            <a:ext cx="3680460" cy="2354104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1002983" y="548842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Cafeteria Menu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2983" y="5970389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daily menus and nutritional information for the campus cafeteria, planning meals in advance.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443" y="5265539"/>
            <a:ext cx="3680460" cy="2354104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14" name="Text 11"/>
          <p:cNvSpPr/>
          <p:nvPr/>
        </p:nvSpPr>
        <p:spPr>
          <a:xfrm>
            <a:off x="4906328" y="548842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Motivational Tips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06328" y="5970389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daily motivational quotes and inspirational messages to stay focused and positive.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Study Resources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2186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E-Books and Textbooks*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 and access a wide range of digital textbooks and e-books for all subjects.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339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Lecture Notes and Slides*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lecture notes and slides provided by professors for each course.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8373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Online Courses and Tutorials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Enroll in online courses and tutorials to enhance learning and explore new subjects.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3872"/>
            <a:ext cx="7007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Campus News and Updates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Campus Events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3702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updated on upcoming campus events, workshops, and activities.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Announcements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73702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informed about important campus announcements, changes, and policy updates.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1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Cafeteria Menu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53326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Daily Menu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154323" y="4785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755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the daily menu for breakfast, lunch, snacks and dinner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Motivational Tips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Daily Inspiration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606671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daily motivational quotes to boost morale and stay inspired.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5762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805231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Goal Setting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52316" y="606671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personal and academic goals with the help of the portal's goal-setting tools.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Ask Questions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24/7 Assistance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a virtual assistant to answer questions and provide support around the clock.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11660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201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Quick Responses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2014" y="644949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quick and accurate answers to questions from the virtual assistant.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4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569" y="3242310"/>
            <a:ext cx="7900392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Second Model: Resume Analyzer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569" y="4538067"/>
            <a:ext cx="13149262" cy="22860"/>
          </a:xfrm>
          <a:prstGeom prst="roundRect">
            <a:avLst>
              <a:gd name="adj" fmla="val 138840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2293382" y="4538067"/>
            <a:ext cx="22860" cy="740569"/>
          </a:xfrm>
          <a:prstGeom prst="roundRect">
            <a:avLst>
              <a:gd name="adj" fmla="val 138840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2066806" y="4300061"/>
            <a:ext cx="476012" cy="476012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2243971" y="4379357"/>
            <a:ext cx="121563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982385" y="5490210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Upload Your Resume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2143" y="5947648"/>
            <a:ext cx="2705457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your resume to the system for analysis and insights.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633561" y="4538067"/>
            <a:ext cx="22860" cy="740569"/>
          </a:xfrm>
          <a:prstGeom prst="roundRect">
            <a:avLst>
              <a:gd name="adj" fmla="val 138840"/>
            </a:avLst>
          </a:prstGeom>
          <a:solidFill>
            <a:srgbClr val="C6C6D2"/>
          </a:solidFill>
          <a:ln/>
        </p:spPr>
      </p:sp>
      <p:sp>
        <p:nvSpPr>
          <p:cNvPr id="11" name="Shape 8"/>
          <p:cNvSpPr/>
          <p:nvPr/>
        </p:nvSpPr>
        <p:spPr>
          <a:xfrm>
            <a:off x="5406985" y="4300061"/>
            <a:ext cx="476012" cy="476012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5562005" y="4379357"/>
            <a:ext cx="165973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4322564" y="5490210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Keyword Analysis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4292322" y="5947648"/>
            <a:ext cx="2705457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analyzes your resume for relevant keywords and skills.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8973741" y="4538067"/>
            <a:ext cx="22860" cy="740569"/>
          </a:xfrm>
          <a:prstGeom prst="roundRect">
            <a:avLst>
              <a:gd name="adj" fmla="val 138840"/>
            </a:avLst>
          </a:prstGeom>
          <a:solidFill>
            <a:srgbClr val="C6C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8747165" y="4300061"/>
            <a:ext cx="476012" cy="476012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8907661" y="4379357"/>
            <a:ext cx="15490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62743" y="5490210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Job Matching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32502" y="5947648"/>
            <a:ext cx="2705457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identifies jobs that match your skills and experience based on your resume.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314039" y="4538067"/>
            <a:ext cx="22860" cy="740569"/>
          </a:xfrm>
          <a:prstGeom prst="roundRect">
            <a:avLst>
              <a:gd name="adj" fmla="val 138840"/>
            </a:avLst>
          </a:prstGeom>
          <a:solidFill>
            <a:srgbClr val="C6C6D2"/>
          </a:solidFill>
          <a:ln/>
        </p:spPr>
      </p:sp>
      <p:sp>
        <p:nvSpPr>
          <p:cNvPr id="21" name="Shape 18"/>
          <p:cNvSpPr/>
          <p:nvPr/>
        </p:nvSpPr>
        <p:spPr>
          <a:xfrm>
            <a:off x="12087463" y="4300061"/>
            <a:ext cx="476012" cy="476012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22" name="Text 19"/>
          <p:cNvSpPr/>
          <p:nvPr/>
        </p:nvSpPr>
        <p:spPr>
          <a:xfrm>
            <a:off x="12241649" y="4379357"/>
            <a:ext cx="16764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10972681" y="5490210"/>
            <a:ext cx="2705576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Feedback and Suggestions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0972681" y="6278166"/>
            <a:ext cx="2705576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personalized feedback and suggestions to improve your resume for job applications.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2025-02-04T04:44:17Z</dcterms:created>
  <dcterms:modified xsi:type="dcterms:W3CDTF">2025-02-04T04:44:17Z</dcterms:modified>
</cp:coreProperties>
</file>